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6"/>
    <p:restoredTop sz="94712"/>
  </p:normalViewPr>
  <p:slideViewPr>
    <p:cSldViewPr snapToGrid="0" snapToObjects="1">
      <p:cViewPr varScale="1">
        <p:scale>
          <a:sx n="74" d="100"/>
          <a:sy n="74" d="100"/>
        </p:scale>
        <p:origin x="-39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5CD1F6-4CD2-5947-AF55-CE06ABEEFAC5}" type="datetimeFigureOut">
              <a:rPr lang="en-US" smtClean="0"/>
              <a:t>6/28/2017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BDC735-498F-DD49-AE52-D981D2602D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9949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82413-AE26-7E45-B858-FAA0ED3F3EF4}" type="datetimeFigureOut">
              <a:rPr lang="en-US" smtClean="0"/>
              <a:t>6/28/2017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C9E78-9DE7-8746-9C02-A8A9541994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011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82413-AE26-7E45-B858-FAA0ED3F3EF4}" type="datetimeFigureOut">
              <a:rPr lang="en-US" smtClean="0"/>
              <a:t>6/28/2017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C9E78-9DE7-8746-9C02-A8A9541994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0955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82413-AE26-7E45-B858-FAA0ED3F3EF4}" type="datetimeFigureOut">
              <a:rPr lang="en-US" smtClean="0"/>
              <a:t>6/28/2017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C9E78-9DE7-8746-9C02-A8A9541994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519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6381328"/>
          </a:xfrm>
        </p:spPr>
        <p:txBody>
          <a:bodyPr/>
          <a:lstStyle>
            <a:lvl1pPr>
              <a:defRPr sz="6600">
                <a:latin typeface="Frutiger 57Cn"/>
                <a:cs typeface="Frutiger 57Cn"/>
              </a:defRPr>
            </a:lvl1pPr>
          </a:lstStyle>
          <a:p>
            <a:r>
              <a:rPr lang="de-CH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48156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82413-AE26-7E45-B858-FAA0ED3F3EF4}" type="datetimeFigureOut">
              <a:rPr lang="en-US" smtClean="0"/>
              <a:t>6/28/2017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C9E78-9DE7-8746-9C02-A8A9541994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916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82413-AE26-7E45-B858-FAA0ED3F3EF4}" type="datetimeFigureOut">
              <a:rPr lang="en-US" smtClean="0"/>
              <a:t>6/28/2017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C9E78-9DE7-8746-9C02-A8A9541994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677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82413-AE26-7E45-B858-FAA0ED3F3EF4}" type="datetimeFigureOut">
              <a:rPr lang="en-US" smtClean="0"/>
              <a:t>6/28/2017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C9E78-9DE7-8746-9C02-A8A9541994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7216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82413-AE26-7E45-B858-FAA0ED3F3EF4}" type="datetimeFigureOut">
              <a:rPr lang="en-US" smtClean="0"/>
              <a:t>6/28/2017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C9E78-9DE7-8746-9C02-A8A9541994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4094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82413-AE26-7E45-B858-FAA0ED3F3EF4}" type="datetimeFigureOut">
              <a:rPr lang="en-US" smtClean="0"/>
              <a:t>6/28/2017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C9E78-9DE7-8746-9C02-A8A9541994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777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82413-AE26-7E45-B858-FAA0ED3F3EF4}" type="datetimeFigureOut">
              <a:rPr lang="en-US" smtClean="0"/>
              <a:t>6/28/2017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C9E78-9DE7-8746-9C02-A8A9541994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322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82413-AE26-7E45-B858-FAA0ED3F3EF4}" type="datetimeFigureOut">
              <a:rPr lang="en-US" smtClean="0"/>
              <a:t>6/28/2017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C9E78-9DE7-8746-9C02-A8A9541994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051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82413-AE26-7E45-B858-FAA0ED3F3EF4}" type="datetimeFigureOut">
              <a:rPr lang="en-US" smtClean="0"/>
              <a:t>6/28/2017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C9E78-9DE7-8746-9C02-A8A9541994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787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382413-AE26-7E45-B858-FAA0ED3F3EF4}" type="datetimeFigureOut">
              <a:rPr lang="en-US" smtClean="0"/>
              <a:t>6/28/2017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3C9E78-9DE7-8746-9C02-A8A9541994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222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8358193" y="6540502"/>
            <a:ext cx="78739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r"/>
            <a:r>
              <a:rPr lang="en-GB" sz="1000"/>
              <a:t>Intro R1/P2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70459"/>
            <a:ext cx="9144000" cy="6069496"/>
          </a:xfrm>
        </p:spPr>
        <p:txBody>
          <a:bodyPr>
            <a:normAutofit/>
          </a:bodyPr>
          <a:lstStyle/>
          <a:p>
            <a:r>
              <a:rPr lang="en-GB" sz="9600" b="1" dirty="0">
                <a:latin typeface="Avenir LT Std 35 Light" pitchFamily="34" charset="0"/>
              </a:rPr>
              <a:t>Proxy Means Test</a:t>
            </a:r>
            <a:r>
              <a:rPr lang="en-ZA" sz="9600" dirty="0">
                <a:latin typeface="Avenir LT Std 35 Light" pitchFamily="34" charset="0"/>
              </a:rPr>
              <a:t> </a:t>
            </a:r>
            <a:endParaRPr lang="en-US" sz="11500" dirty="0">
              <a:latin typeface="Avenir LT Std 35 Light" pitchFamily="34" charset="0"/>
              <a:ea typeface="Arial" charset="0"/>
              <a:cs typeface="Arial" charset="0"/>
            </a:endParaRPr>
          </a:p>
        </p:txBody>
      </p:sp>
      <p:pic>
        <p:nvPicPr>
          <p:cNvPr id="4" name="Picture 3" descr="MIS POWERPOINT_3DAY content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07006"/>
            <a:ext cx="9144000" cy="145099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0"/>
            <a:ext cx="9144000" cy="502276"/>
          </a:xfrm>
          <a:prstGeom prst="rect">
            <a:avLst/>
          </a:prstGeom>
          <a:solidFill>
            <a:srgbClr val="005D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736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8355019" y="6540502"/>
            <a:ext cx="78739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r"/>
            <a:r>
              <a:rPr lang="en-GB" sz="1000"/>
              <a:t>Intro R1/P3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069496"/>
          </a:xfrm>
        </p:spPr>
        <p:txBody>
          <a:bodyPr>
            <a:normAutofit/>
          </a:bodyPr>
          <a:lstStyle/>
          <a:p>
            <a:r>
              <a:rPr lang="en-GB" sz="8800" b="1" dirty="0">
                <a:latin typeface="Avenir LT Std 35 Light" pitchFamily="34" charset="0"/>
              </a:rPr>
              <a:t>Community Based Targeting</a:t>
            </a:r>
            <a:r>
              <a:rPr lang="en-ZA" sz="8800" dirty="0">
                <a:latin typeface="Avenir LT Std 35 Light" pitchFamily="34" charset="0"/>
              </a:rPr>
              <a:t> </a:t>
            </a:r>
            <a:endParaRPr lang="en-US" sz="11500" dirty="0">
              <a:latin typeface="Avenir LT Std 35 Light" pitchFamily="34" charset="0"/>
              <a:ea typeface="Arial" charset="0"/>
              <a:cs typeface="Arial" charset="0"/>
            </a:endParaRPr>
          </a:p>
        </p:txBody>
      </p:sp>
      <p:pic>
        <p:nvPicPr>
          <p:cNvPr id="4" name="Picture 3" descr="MIS POWERPOINT_3DAY content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07006"/>
            <a:ext cx="9144000" cy="145099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-1586" y="0"/>
            <a:ext cx="9144000" cy="502276"/>
          </a:xfrm>
          <a:prstGeom prst="rect">
            <a:avLst/>
          </a:prstGeom>
          <a:solidFill>
            <a:srgbClr val="005D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115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8350255" y="6540502"/>
            <a:ext cx="78739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r"/>
            <a:r>
              <a:rPr lang="en-GB" sz="1000"/>
              <a:t>Intro R1/P4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1516"/>
            <a:ext cx="9144000" cy="6069496"/>
          </a:xfrm>
        </p:spPr>
        <p:txBody>
          <a:bodyPr>
            <a:normAutofit/>
          </a:bodyPr>
          <a:lstStyle/>
          <a:p>
            <a:r>
              <a:rPr lang="en-GB" sz="9600" b="1" dirty="0">
                <a:latin typeface="Avenir LT Std 35 Light" pitchFamily="34" charset="0"/>
              </a:rPr>
              <a:t>Categorical </a:t>
            </a:r>
            <a:r>
              <a:rPr lang="en-GB" sz="9600" b="1" dirty="0" smtClean="0">
                <a:latin typeface="Avenir LT Std 35 Light" pitchFamily="34" charset="0"/>
              </a:rPr>
              <a:t>Targeting</a:t>
            </a:r>
            <a:r>
              <a:rPr lang="en-ZA" sz="9600" dirty="0" smtClean="0">
                <a:latin typeface="Avenir LT Std 35 Light" pitchFamily="34" charset="0"/>
              </a:rPr>
              <a:t> </a:t>
            </a:r>
            <a:endParaRPr lang="en-US" sz="11500" dirty="0">
              <a:latin typeface="Avenir LT Std 35 Light" pitchFamily="34" charset="0"/>
              <a:ea typeface="Arial" charset="0"/>
              <a:cs typeface="Arial" charset="0"/>
            </a:endParaRPr>
          </a:p>
        </p:txBody>
      </p:sp>
      <p:pic>
        <p:nvPicPr>
          <p:cNvPr id="4" name="Picture 3" descr="MIS POWERPOINT_3DAY content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07006"/>
            <a:ext cx="9144000" cy="145099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-6350" y="0"/>
            <a:ext cx="9144000" cy="502276"/>
          </a:xfrm>
          <a:prstGeom prst="rect">
            <a:avLst/>
          </a:prstGeom>
          <a:solidFill>
            <a:srgbClr val="005D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927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14</Words>
  <Application>Microsoft Office PowerPoint</Application>
  <PresentationFormat>On-screen Show (4:3)</PresentationFormat>
  <Paragraphs>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Proxy Means Test </vt:lpstr>
      <vt:lpstr>Community Based Targeting </vt:lpstr>
      <vt:lpstr>Categorical Targeting </vt:lpstr>
    </vt:vector>
  </TitlesOfParts>
  <Company>IngeniousPeoplesKnowledge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Renewal</dc:title>
  <dc:creator>Catherine Widrig Jenkins</dc:creator>
  <cp:lastModifiedBy>Kate</cp:lastModifiedBy>
  <cp:revision>8</cp:revision>
  <dcterms:created xsi:type="dcterms:W3CDTF">2017-06-16T09:06:11Z</dcterms:created>
  <dcterms:modified xsi:type="dcterms:W3CDTF">2017-06-28T05:17:24Z</dcterms:modified>
</cp:coreProperties>
</file>